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51950d2d5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151950d2d59_0_1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1950d2d5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g151950d2d59_0_1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1950d2d59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g151950d2d59_0_1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1950d2d59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g151950d2d59_0_1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1950d2d5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g151950d2d59_0_1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1950d2d59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g151950d2d59_0_1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1950d2d59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151950d2d59_0_1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8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2" y="1878806"/>
            <a:ext cx="38682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49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7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7404" y="1806982"/>
            <a:ext cx="2842990" cy="28385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 txBox="1"/>
          <p:nvPr>
            <p:ph type="ctrTitle"/>
          </p:nvPr>
        </p:nvSpPr>
        <p:spPr>
          <a:xfrm>
            <a:off x="685800" y="1478734"/>
            <a:ext cx="7772400" cy="1051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000"/>
              <a:t>Children’s Message: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000"/>
              <a:t>“Workers in God’s Harvest”</a:t>
            </a:r>
            <a:endParaRPr sz="5000"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9475" y="2628206"/>
            <a:ext cx="4848769" cy="227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925" y="169474"/>
            <a:ext cx="1963886" cy="130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5179" y="2235794"/>
            <a:ext cx="2842990" cy="283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325" y="1806975"/>
            <a:ext cx="3376953" cy="200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775" y="1806975"/>
            <a:ext cx="2452744" cy="326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400" y="258619"/>
            <a:ext cx="4021969" cy="188529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 txBox="1"/>
          <p:nvPr/>
        </p:nvSpPr>
        <p:spPr>
          <a:xfrm>
            <a:off x="5892625" y="347906"/>
            <a:ext cx="252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Calibri"/>
              <a:buAutoNum type="arabicPeriod"/>
            </a:pPr>
            <a:r>
              <a:rPr b="1" lang="en" sz="2700">
                <a:latin typeface="Calibri"/>
                <a:ea typeface="Calibri"/>
                <a:cs typeface="Calibri"/>
                <a:sym typeface="Calibri"/>
              </a:rPr>
              <a:t>The Harvest</a:t>
            </a:r>
            <a:endParaRPr b="1"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3525000" y="4590188"/>
            <a:ext cx="3546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Calibri"/>
                <a:ea typeface="Calibri"/>
                <a:cs typeface="Calibri"/>
                <a:sym typeface="Calibri"/>
              </a:rPr>
              <a:t>3. Lord of the Harvest</a:t>
            </a:r>
            <a:endParaRPr b="1"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6473275" y="3905213"/>
            <a:ext cx="252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Calibri"/>
                <a:ea typeface="Calibri"/>
                <a:cs typeface="Calibri"/>
                <a:sym typeface="Calibri"/>
              </a:rPr>
              <a:t>2. The Workers</a:t>
            </a:r>
            <a:endParaRPr b="1" sz="2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823" y="1383093"/>
            <a:ext cx="3551383" cy="35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>
            <p:ph type="title"/>
          </p:nvPr>
        </p:nvSpPr>
        <p:spPr>
          <a:xfrm>
            <a:off x="628650" y="158382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Sam, Maria and Ashley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Workers in Cambodia</a:t>
            </a: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225" y="1152649"/>
            <a:ext cx="3305975" cy="24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2002" y="2053129"/>
            <a:ext cx="5392225" cy="28758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823" y="1383093"/>
            <a:ext cx="3551383" cy="35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/>
          <p:nvPr>
            <p:ph type="title"/>
          </p:nvPr>
        </p:nvSpPr>
        <p:spPr>
          <a:xfrm>
            <a:off x="628650" y="116382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Clara and Anastasia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Workers in Slovakia</a:t>
            </a:r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750" y="1883327"/>
            <a:ext cx="4259149" cy="319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4873" y="1157299"/>
            <a:ext cx="4493375" cy="2396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823" y="1383093"/>
            <a:ext cx="3551383" cy="35458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/>
          <p:nvPr>
            <p:ph type="title"/>
          </p:nvPr>
        </p:nvSpPr>
        <p:spPr>
          <a:xfrm>
            <a:off x="628650" y="189882"/>
            <a:ext cx="7886700" cy="99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Worker in Taiwan</a:t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">
            <a:off x="471500" y="1306677"/>
            <a:ext cx="3867225" cy="370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2926" y="1268124"/>
            <a:ext cx="4650125" cy="24800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7404" y="1806982"/>
            <a:ext cx="2842990" cy="2838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>
            <p:ph type="ctrTitle"/>
          </p:nvPr>
        </p:nvSpPr>
        <p:spPr>
          <a:xfrm>
            <a:off x="685800" y="1478734"/>
            <a:ext cx="7772400" cy="1051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000"/>
              <a:t>Children’s Message: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000"/>
              <a:t>“Lost Children”</a:t>
            </a:r>
            <a:endParaRPr sz="5000"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6050" y="2530215"/>
            <a:ext cx="3376952" cy="225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50" y="116975"/>
            <a:ext cx="2042600" cy="136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1329" y="1152457"/>
            <a:ext cx="2842990" cy="283859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>
            <p:ph type="ctrTitle"/>
          </p:nvPr>
        </p:nvSpPr>
        <p:spPr>
          <a:xfrm>
            <a:off x="685800" y="1762159"/>
            <a:ext cx="7772400" cy="1051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rial"/>
                <a:ea typeface="Arial"/>
                <a:cs typeface="Arial"/>
                <a:sym typeface="Arial"/>
              </a:rPr>
              <a:t>“Ask the Lord of the harvest to send out workers into His harvest field.”</a:t>
            </a:r>
            <a:endParaRPr sz="6800"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300" y="2990944"/>
            <a:ext cx="5657551" cy="190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925" y="169463"/>
            <a:ext cx="2162381" cy="1441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